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9" r:id="rId4"/>
    <p:sldId id="258" r:id="rId5"/>
    <p:sldId id="260" r:id="rId6"/>
    <p:sldId id="261"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2"/>
    <p:restoredTop sz="93226"/>
  </p:normalViewPr>
  <p:slideViewPr>
    <p:cSldViewPr snapToGrid="0">
      <p:cViewPr varScale="1">
        <p:scale>
          <a:sx n="182" d="100"/>
          <a:sy n="182" d="100"/>
        </p:scale>
        <p:origin x="16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99CA4-B652-6F45-A186-BA3E1FF27233}" type="datetimeFigureOut">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Tree>
    <p:extLst>
      <p:ext uri="{BB962C8B-B14F-4D97-AF65-F5344CB8AC3E}">
        <p14:creationId xmlns:p14="http://schemas.microsoft.com/office/powerpoint/2010/main" val="33439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1181591" y="1941921"/>
            <a:ext cx="6780818" cy="4235041"/>
          </a:xfrm>
        </p:spPr>
        <p:txBody>
          <a:bodyPr>
            <a:normAutofit fontScale="77500" lnSpcReduction="20000"/>
          </a:bodyPr>
          <a:lstStyle/>
          <a:p>
            <a:pPr>
              <a:lnSpc>
                <a:spcPct val="110000"/>
              </a:lnSpc>
            </a:pPr>
            <a:r>
              <a:rPr kumimoji="1" lang="en-US" altLang="ja-JP" dirty="0"/>
              <a:t>Prob (h</a:t>
            </a:r>
            <a:r>
              <a:rPr kumimoji="1" lang="en-US" altLang="ja-JP" baseline="-25000" dirty="0"/>
              <a:t>i</a:t>
            </a:r>
            <a:r>
              <a:rPr kumimoji="1" lang="en-US" altLang="ja-JP" dirty="0"/>
              <a:t>)</a:t>
            </a:r>
            <a:r>
              <a:rPr lang="ja-JP" altLang="en-US"/>
              <a:t> の項は「事前確率」と呼ばれ、</a:t>
            </a:r>
            <a:br>
              <a:rPr lang="en-US" altLang="ja-JP" dirty="0"/>
            </a:br>
            <a:r>
              <a:rPr lang="ja-JP" altLang="en-US"/>
              <a:t>異なる仮説間の比が本質的である。</a:t>
            </a:r>
            <a:br>
              <a:rPr lang="en-US" altLang="ja-JP" dirty="0"/>
            </a:br>
            <a:r>
              <a:rPr lang="en-US" altLang="ja-JP" sz="2400" dirty="0"/>
              <a:t>(</a:t>
            </a:r>
            <a:r>
              <a:rPr lang="ja-JP" altLang="en-US" sz="2400"/>
              <a:t>主観的でも自然で尤もな確率を当てはめる必要がある。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は「尤度」と呼ばれ、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がどれだけ可能であるかを</a:t>
            </a:r>
            <a:br>
              <a:rPr lang="en-US" altLang="ja-JP" dirty="0"/>
            </a:br>
            <a:r>
              <a:rPr kumimoji="1" lang="ja-JP" altLang="en-US"/>
              <a:t>左辺の「事後確率」として算出する。</a:t>
            </a:r>
            <a:endParaRPr kumimoji="1" lang="en-US" altLang="ja-JP"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この性質を計算で利用することも多い。</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を分配する。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p:spPr>
        <p:txBody>
          <a:bodyPr>
            <a:normAutofit/>
          </a:bodyPr>
          <a:lstStyle/>
          <a:p>
            <a:r>
              <a:rPr kumimoji="1" lang="ja-JP" altLang="en-US" b="1"/>
              <a:t>問題設定</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u="sng"/>
              <a:t>擬似的な確信度</a:t>
            </a:r>
            <a:r>
              <a:rPr kumimoji="1" lang="en-US" altLang="ja-JP" b="1" dirty="0"/>
              <a:t> </a:t>
            </a:r>
            <a:r>
              <a:rPr kumimoji="1" lang="en-US" altLang="ja-JP" dirty="0"/>
              <a:t>y</a:t>
            </a:r>
            <a:r>
              <a:rPr kumimoji="1" lang="ja-JP" altLang="en-US"/>
              <a:t>とする。</a:t>
            </a:r>
            <a:endParaRPr kumimoji="1" lang="en-US" altLang="ja-JP" dirty="0"/>
          </a:p>
          <a:p>
            <a:pPr marL="514350" indent="-514350" algn="just">
              <a:lnSpc>
                <a:spcPct val="110000"/>
              </a:lnSpc>
              <a:buFont typeface="+mj-lt"/>
              <a:buAutoNum type="arabicPeriod"/>
            </a:pPr>
            <a:r>
              <a:rPr lang="ja-JP" altLang="en-US"/>
              <a:t>その</a:t>
            </a:r>
            <a:r>
              <a:rPr lang="en-US" altLang="ja-JP" dirty="0"/>
              <a:t>y</a:t>
            </a:r>
            <a:r>
              <a:rPr lang="ja-JP" altLang="en-US"/>
              <a:t>の値の分布を、異なる</a:t>
            </a:r>
            <a:r>
              <a:rPr lang="en-US" altLang="ja-JP" dirty="0"/>
              <a:t>M=1,2,3…</a:t>
            </a:r>
            <a:r>
              <a:rPr lang="ja-JP" altLang="en-US"/>
              <a:t>で考察。</a:t>
            </a:r>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2"/>
          <a:stretch>
            <a:fillRect/>
          </a:stretch>
        </p:blipFill>
        <p:spPr>
          <a:xfrm>
            <a:off x="685800" y="1211503"/>
            <a:ext cx="7772400" cy="4453847"/>
          </a:xfrm>
          <a:prstGeom prst="rect">
            <a:avLst/>
          </a:prstGeom>
        </p:spPr>
      </p:pic>
    </p:spTree>
    <p:extLst>
      <p:ext uri="{BB962C8B-B14F-4D97-AF65-F5344CB8AC3E}">
        <p14:creationId xmlns:p14="http://schemas.microsoft.com/office/powerpoint/2010/main" val="197714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Tree>
    <p:extLst>
      <p:ext uri="{BB962C8B-B14F-4D97-AF65-F5344CB8AC3E}">
        <p14:creationId xmlns:p14="http://schemas.microsoft.com/office/powerpoint/2010/main" val="36326542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TotalTime>
  <Words>834</Words>
  <Application>Microsoft Macintosh PowerPoint</Application>
  <PresentationFormat>画面に合わせる (4:3)</PresentationFormat>
  <Paragraphs>39</Paragraphs>
  <Slides>6</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問題設定 (概念的な流れ) :</vt:lpstr>
      <vt:lpstr>最初に設ける具体的な仮定 : </vt:lpstr>
      <vt:lpstr>別の考察1: 近似値の個数Mがどれくらいあれば 元の分母の値が求まる確率が高まるか</vt:lpstr>
      <vt:lpstr>別の考察2: 分母が51の割合の近似値は49の場合と混同しやすい。52は48と同様。53は47と同様。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21</cp:revision>
  <dcterms:created xsi:type="dcterms:W3CDTF">2022-11-07T13:43:12Z</dcterms:created>
  <dcterms:modified xsi:type="dcterms:W3CDTF">2022-11-07T17:31:16Z</dcterms:modified>
</cp:coreProperties>
</file>